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4738" t="12237" r="14843" b="17371"/>
          <a:stretch>
            <a:fillRect/>
          </a:stretch>
        </p:blipFill>
        <p:spPr bwMode="auto">
          <a:xfrm>
            <a:off x="0" y="260648"/>
            <a:ext cx="9144000" cy="5871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1475656" y="4221088"/>
            <a:ext cx="12241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067944" y="4365104"/>
            <a:ext cx="266429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028384" y="2492896"/>
            <a:ext cx="93610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2001977" y="2735430"/>
            <a:ext cx="2729293" cy="486072"/>
          </a:xfrm>
          <a:custGeom>
            <a:avLst/>
            <a:gdLst>
              <a:gd name="connsiteX0" fmla="*/ 108177 w 2729293"/>
              <a:gd name="connsiteY0" fmla="*/ 429801 h 486072"/>
              <a:gd name="connsiteX1" fmla="*/ 51906 w 2729293"/>
              <a:gd name="connsiteY1" fmla="*/ 317259 h 486072"/>
              <a:gd name="connsiteX2" fmla="*/ 37838 w 2729293"/>
              <a:gd name="connsiteY2" fmla="*/ 106244 h 486072"/>
              <a:gd name="connsiteX3" fmla="*/ 80041 w 2729293"/>
              <a:gd name="connsiteY3" fmla="*/ 92176 h 486072"/>
              <a:gd name="connsiteX4" fmla="*/ 108177 w 2729293"/>
              <a:gd name="connsiteY4" fmla="*/ 64041 h 486072"/>
              <a:gd name="connsiteX5" fmla="*/ 305125 w 2729293"/>
              <a:gd name="connsiteY5" fmla="*/ 35905 h 486072"/>
              <a:gd name="connsiteX6" fmla="*/ 1500878 w 2729293"/>
              <a:gd name="connsiteY6" fmla="*/ 21838 h 486072"/>
              <a:gd name="connsiteX7" fmla="*/ 1908841 w 2729293"/>
              <a:gd name="connsiteY7" fmla="*/ 7770 h 486072"/>
              <a:gd name="connsiteX8" fmla="*/ 2443414 w 2729293"/>
              <a:gd name="connsiteY8" fmla="*/ 35905 h 486072"/>
              <a:gd name="connsiteX9" fmla="*/ 2499685 w 2729293"/>
              <a:gd name="connsiteY9" fmla="*/ 49973 h 486072"/>
              <a:gd name="connsiteX10" fmla="*/ 2584091 w 2729293"/>
              <a:gd name="connsiteY10" fmla="*/ 106244 h 486072"/>
              <a:gd name="connsiteX11" fmla="*/ 2682565 w 2729293"/>
              <a:gd name="connsiteY11" fmla="*/ 148447 h 486072"/>
              <a:gd name="connsiteX12" fmla="*/ 2724768 w 2729293"/>
              <a:gd name="connsiteY12" fmla="*/ 176582 h 486072"/>
              <a:gd name="connsiteX13" fmla="*/ 2710700 w 2729293"/>
              <a:gd name="connsiteY13" fmla="*/ 331327 h 486072"/>
              <a:gd name="connsiteX14" fmla="*/ 2654429 w 2729293"/>
              <a:gd name="connsiteY14" fmla="*/ 359462 h 486072"/>
              <a:gd name="connsiteX15" fmla="*/ 2570023 w 2729293"/>
              <a:gd name="connsiteY15" fmla="*/ 401665 h 486072"/>
              <a:gd name="connsiteX16" fmla="*/ 2105789 w 2729293"/>
              <a:gd name="connsiteY16" fmla="*/ 415733 h 486072"/>
              <a:gd name="connsiteX17" fmla="*/ 1725961 w 2729293"/>
              <a:gd name="connsiteY17" fmla="*/ 443868 h 486072"/>
              <a:gd name="connsiteX18" fmla="*/ 1557149 w 2729293"/>
              <a:gd name="connsiteY18" fmla="*/ 472004 h 486072"/>
              <a:gd name="connsiteX19" fmla="*/ 1430540 w 2729293"/>
              <a:gd name="connsiteY19" fmla="*/ 486072 h 486072"/>
              <a:gd name="connsiteX20" fmla="*/ 164448 w 2729293"/>
              <a:gd name="connsiteY20" fmla="*/ 472004 h 486072"/>
              <a:gd name="connsiteX21" fmla="*/ 136312 w 2729293"/>
              <a:gd name="connsiteY21" fmla="*/ 443868 h 486072"/>
              <a:gd name="connsiteX22" fmla="*/ 94109 w 2729293"/>
              <a:gd name="connsiteY22" fmla="*/ 415733 h 486072"/>
              <a:gd name="connsiteX23" fmla="*/ 37838 w 2729293"/>
              <a:gd name="connsiteY23" fmla="*/ 345395 h 486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29293" h="486072">
                <a:moveTo>
                  <a:pt x="108177" y="429801"/>
                </a:moveTo>
                <a:cubicBezTo>
                  <a:pt x="75847" y="332812"/>
                  <a:pt x="101012" y="366366"/>
                  <a:pt x="51906" y="317259"/>
                </a:cubicBezTo>
                <a:cubicBezTo>
                  <a:pt x="24658" y="235515"/>
                  <a:pt x="0" y="200840"/>
                  <a:pt x="37838" y="106244"/>
                </a:cubicBezTo>
                <a:cubicBezTo>
                  <a:pt x="43345" y="92476"/>
                  <a:pt x="65973" y="96865"/>
                  <a:pt x="80041" y="92176"/>
                </a:cubicBezTo>
                <a:cubicBezTo>
                  <a:pt x="89420" y="82798"/>
                  <a:pt x="96804" y="70865"/>
                  <a:pt x="108177" y="64041"/>
                </a:cubicBezTo>
                <a:cubicBezTo>
                  <a:pt x="151590" y="37993"/>
                  <a:pt x="303011" y="35949"/>
                  <a:pt x="305125" y="35905"/>
                </a:cubicBezTo>
                <a:lnTo>
                  <a:pt x="1500878" y="21838"/>
                </a:lnTo>
                <a:cubicBezTo>
                  <a:pt x="1636866" y="17149"/>
                  <a:pt x="1772773" y="7770"/>
                  <a:pt x="1908841" y="7770"/>
                </a:cubicBezTo>
                <a:cubicBezTo>
                  <a:pt x="2108739" y="7770"/>
                  <a:pt x="2263887" y="0"/>
                  <a:pt x="2443414" y="35905"/>
                </a:cubicBezTo>
                <a:cubicBezTo>
                  <a:pt x="2462373" y="39697"/>
                  <a:pt x="2480928" y="45284"/>
                  <a:pt x="2499685" y="49973"/>
                </a:cubicBezTo>
                <a:lnTo>
                  <a:pt x="2584091" y="106244"/>
                </a:lnTo>
                <a:cubicBezTo>
                  <a:pt x="2671902" y="164785"/>
                  <a:pt x="2607542" y="110936"/>
                  <a:pt x="2682565" y="148447"/>
                </a:cubicBezTo>
                <a:cubicBezTo>
                  <a:pt x="2697687" y="156008"/>
                  <a:pt x="2710700" y="167204"/>
                  <a:pt x="2724768" y="176582"/>
                </a:cubicBezTo>
                <a:cubicBezTo>
                  <a:pt x="2720079" y="228164"/>
                  <a:pt x="2729293" y="282985"/>
                  <a:pt x="2710700" y="331327"/>
                </a:cubicBezTo>
                <a:cubicBezTo>
                  <a:pt x="2703172" y="350900"/>
                  <a:pt x="2672637" y="349058"/>
                  <a:pt x="2654429" y="359462"/>
                </a:cubicBezTo>
                <a:cubicBezTo>
                  <a:pt x="2625573" y="375951"/>
                  <a:pt x="2605739" y="399681"/>
                  <a:pt x="2570023" y="401665"/>
                </a:cubicBezTo>
                <a:cubicBezTo>
                  <a:pt x="2415446" y="410253"/>
                  <a:pt x="2260534" y="411044"/>
                  <a:pt x="2105789" y="415733"/>
                </a:cubicBezTo>
                <a:cubicBezTo>
                  <a:pt x="1802358" y="449448"/>
                  <a:pt x="2206333" y="406917"/>
                  <a:pt x="1725961" y="443868"/>
                </a:cubicBezTo>
                <a:cubicBezTo>
                  <a:pt x="1449393" y="465142"/>
                  <a:pt x="1724171" y="446308"/>
                  <a:pt x="1557149" y="472004"/>
                </a:cubicBezTo>
                <a:cubicBezTo>
                  <a:pt x="1515180" y="478461"/>
                  <a:pt x="1472743" y="481383"/>
                  <a:pt x="1430540" y="486072"/>
                </a:cubicBezTo>
                <a:cubicBezTo>
                  <a:pt x="1008509" y="481383"/>
                  <a:pt x="586280" y="485760"/>
                  <a:pt x="164448" y="472004"/>
                </a:cubicBezTo>
                <a:cubicBezTo>
                  <a:pt x="151192" y="471572"/>
                  <a:pt x="146669" y="452154"/>
                  <a:pt x="136312" y="443868"/>
                </a:cubicBezTo>
                <a:cubicBezTo>
                  <a:pt x="123110" y="433306"/>
                  <a:pt x="107097" y="426557"/>
                  <a:pt x="94109" y="415733"/>
                </a:cubicBezTo>
                <a:cubicBezTo>
                  <a:pt x="51580" y="380293"/>
                  <a:pt x="57067" y="383852"/>
                  <a:pt x="37838" y="345395"/>
                </a:cubicBezTo>
              </a:path>
            </a:pathLst>
          </a:cu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2016-10-27T10:33:04Z</dcterms:created>
  <dcterms:modified xsi:type="dcterms:W3CDTF">2016-10-27T13:54:37Z</dcterms:modified>
</cp:coreProperties>
</file>