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7357" t="10629" r="7495" b="4555"/>
          <a:stretch>
            <a:fillRect/>
          </a:stretch>
        </p:blipFill>
        <p:spPr bwMode="auto">
          <a:xfrm>
            <a:off x="-92075" y="816316"/>
            <a:ext cx="9328150" cy="5225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лилиния 2"/>
          <p:cNvSpPr/>
          <p:nvPr/>
        </p:nvSpPr>
        <p:spPr>
          <a:xfrm>
            <a:off x="6049390" y="1777042"/>
            <a:ext cx="2990323" cy="552090"/>
          </a:xfrm>
          <a:custGeom>
            <a:avLst/>
            <a:gdLst>
              <a:gd name="connsiteX0" fmla="*/ 75365 w 2990323"/>
              <a:gd name="connsiteY0" fmla="*/ 138022 h 552090"/>
              <a:gd name="connsiteX1" fmla="*/ 472180 w 2990323"/>
              <a:gd name="connsiteY1" fmla="*/ 103516 h 552090"/>
              <a:gd name="connsiteX2" fmla="*/ 644708 w 2990323"/>
              <a:gd name="connsiteY2" fmla="*/ 34505 h 552090"/>
              <a:gd name="connsiteX3" fmla="*/ 782731 w 2990323"/>
              <a:gd name="connsiteY3" fmla="*/ 0 h 552090"/>
              <a:gd name="connsiteX4" fmla="*/ 1179546 w 2990323"/>
              <a:gd name="connsiteY4" fmla="*/ 17252 h 552090"/>
              <a:gd name="connsiteX5" fmla="*/ 1334821 w 2990323"/>
              <a:gd name="connsiteY5" fmla="*/ 34505 h 552090"/>
              <a:gd name="connsiteX6" fmla="*/ 1386580 w 2990323"/>
              <a:gd name="connsiteY6" fmla="*/ 51758 h 552090"/>
              <a:gd name="connsiteX7" fmla="*/ 2128452 w 2990323"/>
              <a:gd name="connsiteY7" fmla="*/ 69011 h 552090"/>
              <a:gd name="connsiteX8" fmla="*/ 2387244 w 2990323"/>
              <a:gd name="connsiteY8" fmla="*/ 86264 h 552090"/>
              <a:gd name="connsiteX9" fmla="*/ 2577025 w 2990323"/>
              <a:gd name="connsiteY9" fmla="*/ 120769 h 552090"/>
              <a:gd name="connsiteX10" fmla="*/ 2749553 w 2990323"/>
              <a:gd name="connsiteY10" fmla="*/ 138022 h 552090"/>
              <a:gd name="connsiteX11" fmla="*/ 2818565 w 2990323"/>
              <a:gd name="connsiteY11" fmla="*/ 155275 h 552090"/>
              <a:gd name="connsiteX12" fmla="*/ 2922082 w 2990323"/>
              <a:gd name="connsiteY12" fmla="*/ 189781 h 552090"/>
              <a:gd name="connsiteX13" fmla="*/ 2956587 w 2990323"/>
              <a:gd name="connsiteY13" fmla="*/ 241539 h 552090"/>
              <a:gd name="connsiteX14" fmla="*/ 2956587 w 2990323"/>
              <a:gd name="connsiteY14" fmla="*/ 448573 h 552090"/>
              <a:gd name="connsiteX15" fmla="*/ 2922082 w 2990323"/>
              <a:gd name="connsiteY15" fmla="*/ 500332 h 552090"/>
              <a:gd name="connsiteX16" fmla="*/ 2818565 w 2990323"/>
              <a:gd name="connsiteY16" fmla="*/ 534837 h 552090"/>
              <a:gd name="connsiteX17" fmla="*/ 2766806 w 2990323"/>
              <a:gd name="connsiteY17" fmla="*/ 552090 h 552090"/>
              <a:gd name="connsiteX18" fmla="*/ 730972 w 2990323"/>
              <a:gd name="connsiteY18" fmla="*/ 534837 h 552090"/>
              <a:gd name="connsiteX19" fmla="*/ 558444 w 2990323"/>
              <a:gd name="connsiteY19" fmla="*/ 483079 h 552090"/>
              <a:gd name="connsiteX20" fmla="*/ 437674 w 2990323"/>
              <a:gd name="connsiteY20" fmla="*/ 465826 h 552090"/>
              <a:gd name="connsiteX21" fmla="*/ 385916 w 2990323"/>
              <a:gd name="connsiteY21" fmla="*/ 448573 h 552090"/>
              <a:gd name="connsiteX22" fmla="*/ 265146 w 2990323"/>
              <a:gd name="connsiteY22" fmla="*/ 414067 h 552090"/>
              <a:gd name="connsiteX23" fmla="*/ 213387 w 2990323"/>
              <a:gd name="connsiteY23" fmla="*/ 379562 h 552090"/>
              <a:gd name="connsiteX24" fmla="*/ 109870 w 2990323"/>
              <a:gd name="connsiteY24" fmla="*/ 345056 h 552090"/>
              <a:gd name="connsiteX25" fmla="*/ 92618 w 2990323"/>
              <a:gd name="connsiteY25" fmla="*/ 189781 h 55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990323" h="552090">
                <a:moveTo>
                  <a:pt x="75365" y="138022"/>
                </a:moveTo>
                <a:cubicBezTo>
                  <a:pt x="253582" y="78615"/>
                  <a:pt x="0" y="157998"/>
                  <a:pt x="472180" y="103516"/>
                </a:cubicBezTo>
                <a:cubicBezTo>
                  <a:pt x="543835" y="95248"/>
                  <a:pt x="582948" y="60974"/>
                  <a:pt x="644708" y="34505"/>
                </a:cubicBezTo>
                <a:cubicBezTo>
                  <a:pt x="691129" y="14610"/>
                  <a:pt x="732097" y="10126"/>
                  <a:pt x="782731" y="0"/>
                </a:cubicBezTo>
                <a:lnTo>
                  <a:pt x="1179546" y="17252"/>
                </a:lnTo>
                <a:cubicBezTo>
                  <a:pt x="1231521" y="20500"/>
                  <a:pt x="1283453" y="25944"/>
                  <a:pt x="1334821" y="34505"/>
                </a:cubicBezTo>
                <a:cubicBezTo>
                  <a:pt x="1352760" y="37495"/>
                  <a:pt x="1368411" y="50968"/>
                  <a:pt x="1386580" y="51758"/>
                </a:cubicBezTo>
                <a:cubicBezTo>
                  <a:pt x="1633704" y="62503"/>
                  <a:pt x="1881161" y="63260"/>
                  <a:pt x="2128452" y="69011"/>
                </a:cubicBezTo>
                <a:cubicBezTo>
                  <a:pt x="2214716" y="74762"/>
                  <a:pt x="2301178" y="78067"/>
                  <a:pt x="2387244" y="86264"/>
                </a:cubicBezTo>
                <a:cubicBezTo>
                  <a:pt x="2523079" y="99200"/>
                  <a:pt x="2453615" y="104314"/>
                  <a:pt x="2577025" y="120769"/>
                </a:cubicBezTo>
                <a:cubicBezTo>
                  <a:pt x="2634314" y="128408"/>
                  <a:pt x="2692044" y="132271"/>
                  <a:pt x="2749553" y="138022"/>
                </a:cubicBezTo>
                <a:cubicBezTo>
                  <a:pt x="2772557" y="143773"/>
                  <a:pt x="2795853" y="148461"/>
                  <a:pt x="2818565" y="155275"/>
                </a:cubicBezTo>
                <a:cubicBezTo>
                  <a:pt x="2853403" y="165727"/>
                  <a:pt x="2922082" y="189781"/>
                  <a:pt x="2922082" y="189781"/>
                </a:cubicBezTo>
                <a:cubicBezTo>
                  <a:pt x="2933584" y="207034"/>
                  <a:pt x="2947314" y="222993"/>
                  <a:pt x="2956587" y="241539"/>
                </a:cubicBezTo>
                <a:cubicBezTo>
                  <a:pt x="2990323" y="309012"/>
                  <a:pt x="2975806" y="371697"/>
                  <a:pt x="2956587" y="448573"/>
                </a:cubicBezTo>
                <a:cubicBezTo>
                  <a:pt x="2951558" y="468689"/>
                  <a:pt x="2939666" y="489342"/>
                  <a:pt x="2922082" y="500332"/>
                </a:cubicBezTo>
                <a:cubicBezTo>
                  <a:pt x="2891239" y="519609"/>
                  <a:pt x="2853071" y="523335"/>
                  <a:pt x="2818565" y="534837"/>
                </a:cubicBezTo>
                <a:lnTo>
                  <a:pt x="2766806" y="552090"/>
                </a:lnTo>
                <a:lnTo>
                  <a:pt x="730972" y="534837"/>
                </a:lnTo>
                <a:cubicBezTo>
                  <a:pt x="638751" y="532624"/>
                  <a:pt x="629925" y="497375"/>
                  <a:pt x="558444" y="483079"/>
                </a:cubicBezTo>
                <a:cubicBezTo>
                  <a:pt x="518568" y="475104"/>
                  <a:pt x="477931" y="471577"/>
                  <a:pt x="437674" y="465826"/>
                </a:cubicBezTo>
                <a:cubicBezTo>
                  <a:pt x="420421" y="460075"/>
                  <a:pt x="403402" y="453569"/>
                  <a:pt x="385916" y="448573"/>
                </a:cubicBezTo>
                <a:cubicBezTo>
                  <a:pt x="360116" y="441201"/>
                  <a:pt x="292726" y="427857"/>
                  <a:pt x="265146" y="414067"/>
                </a:cubicBezTo>
                <a:cubicBezTo>
                  <a:pt x="246600" y="404794"/>
                  <a:pt x="232335" y="387983"/>
                  <a:pt x="213387" y="379562"/>
                </a:cubicBezTo>
                <a:cubicBezTo>
                  <a:pt x="180150" y="364790"/>
                  <a:pt x="109870" y="345056"/>
                  <a:pt x="109870" y="345056"/>
                </a:cubicBezTo>
                <a:cubicBezTo>
                  <a:pt x="81707" y="260563"/>
                  <a:pt x="92618" y="311484"/>
                  <a:pt x="92618" y="189781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2016-08-27T16:12:57Z</dcterms:created>
  <dcterms:modified xsi:type="dcterms:W3CDTF">2016-08-27T16:15:13Z</dcterms:modified>
</cp:coreProperties>
</file>