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1866" t="10846" r="13838" b="10629"/>
          <a:stretch>
            <a:fillRect/>
          </a:stretch>
        </p:blipFill>
        <p:spPr bwMode="auto">
          <a:xfrm>
            <a:off x="0" y="332656"/>
            <a:ext cx="9143999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2016-08-27T16:19:05Z</dcterms:created>
  <dcterms:modified xsi:type="dcterms:W3CDTF">2016-08-27T16:20:09Z</dcterms:modified>
</cp:coreProperties>
</file>