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5" d="100"/>
          <a:sy n="55" d="100"/>
        </p:scale>
        <p:origin x="-84" y="-33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27.08.2016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27.08.2016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27.08.2016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27.08.2016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27.08.2016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27.08.2016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27.08.2016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27.08.2016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27.08.2016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27.08.2016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27.08.2016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27.08.2016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/>
          <p:nvPr/>
        </p:nvPicPr>
        <p:blipFill>
          <a:blip r:embed="rId2" cstate="print"/>
          <a:srcRect l="13451" t="17354" r="14448" b="8243"/>
          <a:stretch>
            <a:fillRect/>
          </a:stretch>
        </p:blipFill>
        <p:spPr bwMode="auto">
          <a:xfrm>
            <a:off x="0" y="764704"/>
            <a:ext cx="9144000" cy="53285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4" name="Прямая соединительная линия 3"/>
          <p:cNvCxnSpPr/>
          <p:nvPr/>
        </p:nvCxnSpPr>
        <p:spPr>
          <a:xfrm>
            <a:off x="2771800" y="2636912"/>
            <a:ext cx="3168352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/>
          <p:cNvCxnSpPr/>
          <p:nvPr/>
        </p:nvCxnSpPr>
        <p:spPr>
          <a:xfrm>
            <a:off x="683568" y="2924944"/>
            <a:ext cx="4032448" cy="72008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>
            <a:off x="4788024" y="4509120"/>
            <a:ext cx="2304256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Экран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1</dc:creator>
  <cp:lastModifiedBy>1</cp:lastModifiedBy>
  <cp:revision>1</cp:revision>
  <dcterms:created xsi:type="dcterms:W3CDTF">2016-08-27T16:43:19Z</dcterms:created>
  <dcterms:modified xsi:type="dcterms:W3CDTF">2016-08-27T16:45:54Z</dcterms:modified>
</cp:coreProperties>
</file>