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rcRect l="12725" t="17787" r="15758" b="5580"/>
          <a:stretch>
            <a:fillRect/>
          </a:stretch>
        </p:blipFill>
        <p:spPr bwMode="auto">
          <a:xfrm>
            <a:off x="0" y="620688"/>
            <a:ext cx="9144000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>
            <a:off x="4355976" y="5373216"/>
            <a:ext cx="244827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4211960" y="3933056"/>
            <a:ext cx="187220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3</cp:revision>
  <dcterms:created xsi:type="dcterms:W3CDTF">2016-08-27T16:46:33Z</dcterms:created>
  <dcterms:modified xsi:type="dcterms:W3CDTF">2016-08-27T17:01:41Z</dcterms:modified>
</cp:coreProperties>
</file>