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0529" t="14967" r="33844" b="5640"/>
          <a:stretch>
            <a:fillRect/>
          </a:stretch>
        </p:blipFill>
        <p:spPr bwMode="auto">
          <a:xfrm>
            <a:off x="251520" y="0"/>
            <a:ext cx="889248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2016-08-27T16:02:51Z</dcterms:created>
  <dcterms:modified xsi:type="dcterms:W3CDTF">2016-08-27T16:04:14Z</dcterms:modified>
</cp:coreProperties>
</file>