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2844" t="11280" r="2859" b="19721"/>
          <a:stretch>
            <a:fillRect/>
          </a:stretch>
        </p:blipFill>
        <p:spPr bwMode="auto">
          <a:xfrm>
            <a:off x="9525" y="1551147"/>
            <a:ext cx="9124950" cy="3755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2016-08-27T17:13:05Z</dcterms:created>
  <dcterms:modified xsi:type="dcterms:W3CDTF">2016-08-27T17:13:33Z</dcterms:modified>
</cp:coreProperties>
</file>