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13094" t="18221" r="16034" b="5620"/>
          <a:stretch>
            <a:fillRect/>
          </a:stretch>
        </p:blipFill>
        <p:spPr bwMode="auto">
          <a:xfrm>
            <a:off x="0" y="620688"/>
            <a:ext cx="9144000" cy="5651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1</cp:revision>
  <dcterms:created xsi:type="dcterms:W3CDTF">2016-08-27T17:09:08Z</dcterms:created>
  <dcterms:modified xsi:type="dcterms:W3CDTF">2016-08-27T17:09:47Z</dcterms:modified>
</cp:coreProperties>
</file>