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84" y="-3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27.08.2016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/>
          <a:srcRect l="12969" t="19523" r="17010" b="6291"/>
          <a:stretch>
            <a:fillRect/>
          </a:stretch>
        </p:blipFill>
        <p:spPr bwMode="auto">
          <a:xfrm>
            <a:off x="-7407" y="764704"/>
            <a:ext cx="9151408" cy="53927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1</cp:lastModifiedBy>
  <cp:revision>1</cp:revision>
  <dcterms:created xsi:type="dcterms:W3CDTF">2016-08-27T17:07:15Z</dcterms:created>
  <dcterms:modified xsi:type="dcterms:W3CDTF">2016-08-27T17:07:52Z</dcterms:modified>
</cp:coreProperties>
</file>