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3091" t="18872" r="14326" b="8677"/>
          <a:stretch>
            <a:fillRect/>
          </a:stretch>
        </p:blipFill>
        <p:spPr bwMode="auto">
          <a:xfrm>
            <a:off x="0" y="836712"/>
            <a:ext cx="9012777" cy="51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1835696" y="3429000"/>
            <a:ext cx="1800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763688" y="4149080"/>
            <a:ext cx="108012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2016-08-27T17:14:17Z</dcterms:created>
  <dcterms:modified xsi:type="dcterms:W3CDTF">2016-08-27T17:15:28Z</dcterms:modified>
</cp:coreProperties>
</file>